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0.34033613445378152</c:v>
                </c:pt>
                <c:pt idx="1">
                  <c:v>0.65966386554621848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0.34033613445378152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8.4161368234853953</c:v>
                </c:pt>
                <c:pt idx="1">
                  <c:v>5.9647142972711524</c:v>
                </c:pt>
                <c:pt idx="2">
                  <c:v>7.3093174931851852</c:v>
                </c:pt>
                <c:pt idx="3">
                  <c:v>7.6173398623654167</c:v>
                </c:pt>
                <c:pt idx="4">
                  <c:v>8.2975508178115174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7.6643467080392904</c:v>
                </c:pt>
                <c:pt idx="1">
                  <c:v>5.3431922446268629</c:v>
                </c:pt>
                <c:pt idx="2">
                  <c:v>6.7495348838123164</c:v>
                </c:pt>
                <c:pt idx="3">
                  <c:v>7.0770804895995223</c:v>
                </c:pt>
                <c:pt idx="4">
                  <c:v>7.8009712010539456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04F-44CE-AE12-9067B1921A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04F-44CE-AE12-9067B1921A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0.47142343579482038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0.25817403505183822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2.695300155711581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0.25817403505183734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0.28693666463922884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7.6138617380320719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0.2225067519225794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0.24420904348432249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2.5495076326994468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0.24420904348432249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7.001228739847587E-2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7.0803047997584692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7.3505218227521247</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70E-4005-A7D9-7AFA818144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70E-4005-A7D9-7AFA818144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00-4E19-9ED8-15A7CAEEA1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00-4E19-9ED8-15A7CAEEA1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0.23344009694033918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0.39738148877078761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0.11078698803627951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1.1566003763509709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0.1107869880362804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0.39738148877078672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0.18849915770619674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7.3093174931851852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0.47155761532840046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0.44158474961172267</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0.12311052667190747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1.2852563645368127</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0.12311052667190658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0.44158474961172267</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0.14445364547547435</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7.6173398623654167</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0.75154414891974231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0.53677405338397932</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0.14964859287831001</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1.5623099960689117</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0.14964859287831001</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0.26206937167871835</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7.1249081127057723</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7.8806659140679489</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7.6860208389626896</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D2-4852-8AAB-97DDCDC595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D2-4852-8AAB-97DDCDC595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9D-4134-AFA8-AAD28F2E62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9D-4134-AFA8-AAD28F2E62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0.61718777092884203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0.71825415887167754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0.20024388944756222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2.0905176862574155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0.20024388944756222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0.71825415887167754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0.21416359847762401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7.8806659140679489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0.37743018610782864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0.81079890237019914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0.22604467202177325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2.3598741816764459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0.22604467202177325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0.700751674878072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7.1958818002583191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8.0062265399888179</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D4-49AC-AC13-30FBF39A8D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D4-49AC-AC13-30FBF39A8D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FA-4EC3-B56F-1902B10428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FA-4EC3-B56F-1902B10428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2.7975067345015425E-2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0.39997438016661846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0.11150986677161789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1.1641471273924786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0.11150986677161789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0.39565147121823863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8.0062265399888179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8.4612577876956632</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30-4B16-BE5D-C6566D01A7A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30-4B16-BE5D-C6566D01A7A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03-41EB-AA2F-CB0E24AAE6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03-41EB-AA2F-CB0E24AAE6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B4-4B7E-BBF0-4AB1896D26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B4-4B7E-BBF0-4AB1896D26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0.28701227725955203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0.37615880571813864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0.10487026267314281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1.0948306062446731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0.10487026267314192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0.37615880571813953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6.019996374542913E-2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8.4612577876956632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8.1811375130113788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01-4B35-893F-05709E3605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D01-4B35-893F-05709E3605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7B-4319-9F31-F3D8FA36676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7B-4319-9F31-F3D8FA36676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0.76233463992184536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0.43105187543686263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0.12017404010126143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1.2545998629660318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0.11581173566082192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8.7761332634418707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0.13182231072158324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0.3865903973325322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0.10777851242317027</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1.125192319429825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0.10777851242317027</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9.3991809374873725E-2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8.3915349863704183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3.6110733959002772E-3</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0.42824769525829964</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0.11939225563300493</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1.2464381444624513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0.11939225563300404</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5.8858203392830433E-2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7.3757442892218474</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8.0373833022898147</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B8-4318-AA58-875C9443AF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B8-4318-AA58-875C9443AF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AB-4983-9070-D4642C713AE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AB-4983-9070-D4642C713AE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61-43C8-8370-A7A0EB98A4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61-43C8-8370-A7A0EB98A4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0.20537251363713871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0.1652952078814387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1.7256584282449907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0.15057182086156651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7.1739871198304543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0.28225073075476015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0.35464643106763294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9.8872773458408503E-2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1.0322176730304378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9.8872773458408503E-2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0.35464643106763205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8.5525460940873543E-2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8.9007794847491741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8.2320760919805949</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5F-446B-9CA5-11E74F5834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5F-446B-9CA5-11E74F5834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84-44AE-A2A5-0CCD3EB386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84-44AE-A2A5-0CCD3EB386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0.60751768181514354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0.58707080891716146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0.16367095227596362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1.7087014310571353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0.16367095227596273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0.58707080891716146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0.70549242326084638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7.8301834594325266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8.708702084842912E-2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0.21434428855874543</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5.9757585099539767E-2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0.62386067751314656</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5.9757585099539767E-2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0.21434428855874543</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0.38295011785124267</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8.7531032520497369</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0.11668509494346857</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0.28617413462803043</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7.9783209145949385E-2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0.83292534042422606</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7.9783209145949385E-2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0.28617413462802865</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0.8305219912189461</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8.1129415644595237</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8.2295558568713112</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0.36343094369066087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0.32339471617537097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9.0160029000704967E-2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0.94125786179763438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9.0160029000704967E-2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0.32339471617537185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0.15111548201239344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9.0458503795849463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9C-49A0-9C1F-6F0C13F1C8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9C-49A0-9C1F-6F0C13F1C8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27-493B-8028-0BEA614C7C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27-493B-8028-0BEA614C7C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2.6900287450128957E-2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0.39675456549667576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0.1106122065146673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1.154775682158439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0.11061220651466463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0.39675456549667665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0.67769171720988197</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8.0920102375606699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0.6357041787999016</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0.70071655050081905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0.19535453535414948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2.0394735258845316</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0.19535453535415037</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0.25000956994989743</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8.3671014761819542</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0.12119274674500069</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0.4289629436535769</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0.1195916615380348</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1.2485199137107408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0.1195916615380348</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0.27721319604602712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8.6815756130951609</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8.5971740154796912</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45-4908-93B1-3FFD1858B7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45-4908-93B1-3FFD1858B7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E3-4617-8F15-6DA505F55D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E3-4617-8F15-6DA505F55D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0.34761495888601424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0.31919948331930392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8.8990429446200281E-2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0.92904740902788596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8.8990429446200281E-2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0.31919948331930392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0.28399418919242692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8.1467924485358978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0.34591688971964274</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0.23776185638595138</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6.6286227927713881E-2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0.69201877880254514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6.6286227927713881E-2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0.23776185638595138</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0.12120663988357272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8.8367330678313714</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7.5089482382471928E-2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0.36145207727075679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0.100770136737248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1.0520258754310916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0.100770136737248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0.36145207727075679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0.20349350655099485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8.4262966058712419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0.24039030961146413</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0.2403717476003564</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6.7013846085369977E-2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0.69961500873804994</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6.7013846085369977E-2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0.2403717476003564</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0.15104645672134431</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8.8261976282396368</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8.7704704975725356E-2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0.2782281076998645</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7.7567916247053503E-2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0.8097979980710619</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7.7567916247053503E-2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0.27822810769986539</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0.18335388944438868</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8.5789729173118623</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8.9730770323392406</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61-41D5-A2C3-0869F75357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61-41D5-A2C3-0869F75357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4B-4D87-8983-1AA7FB7AFF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4B-4D87-8983-1AA7FB7AFF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0.29980139805386496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0.10017592312164858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1.045822369914621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0.10017592312164858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0.35932069437642511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0.14926472113923595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8.9730770323392406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0.32759565375424504</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0.39088687390487831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0.108976337968822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1.1376974475270885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0.10897633796882111</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0.3908868739048792</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0.38851852519951358</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8.1619830126550141</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1.0538785764626759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0.24160803320515178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6.7358513268866105E-2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0.70321328504479652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6.7358513268866105E-2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0.24160803320515178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9.7182808558653022E-2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9.3812723285680892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0.10272870908677056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0.59657848508166822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0.16632162130624017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1.7363740382138193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0.16632162130624017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0.59657848508166822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0.62937570300672974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6.3829271302023756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0.5323528076116153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0.16160781451355444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1.6871625666583379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0.16160781451355621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0.57967054675554053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1.4107417876254029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4.8115281781981256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0.12512888620697282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0.39811069754471795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0.11099028599050342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1.1587227780385199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0.1109902859905052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0.39811069754471795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0.40319990418990415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8.0682504113513538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0.67469879518072284</c:v>
                </c:pt>
                <c:pt idx="1">
                  <c:v>6.4257028112449793E-2</c:v>
                </c:pt>
                <c:pt idx="2">
                  <c:v>0.12851405622489959</c:v>
                </c:pt>
                <c:pt idx="3">
                  <c:v>7.2289156626506021E-2</c:v>
                </c:pt>
                <c:pt idx="4">
                  <c:v>4.0160642570281121E-3</c:v>
                </c:pt>
                <c:pt idx="5">
                  <c:v>5.6224899598393573E-2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93-44F6-A4C5-DEED565B7C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93-44F6-A4C5-DEED565B7C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73-4D0A-B173-043DAD7775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73-4D0A-B173-043DAD7775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0.71110707233567272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0.67818029780200639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0.18907159659459971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1.9738805400773325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0.18907159659459882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0.67818029780200639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0.19085322233626556</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8.0014952149737741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0.69670279464244267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0.53547844086030505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0.14928738579339118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1.558539045546981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0.14928738579339118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0.53547844086030594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0.28776614491835062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8.3209664053427872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0.79992065470774421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0.49362741695410151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0.13761963322860815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1.4367293705409345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0.13761963322860815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0.49362741695410151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0.37506323793890139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8.8768138049022358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0.73503498495455233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0.21594656312360883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2.2544513629946614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0.21594656312360883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0.77457802825086919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1.4291888220240629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5.7769021357456927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0.51449442663854716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0.22635221351616797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2.3630848710765782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0.22635221351616774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0.81190202196093608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0.55759708708513589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4.2976365165822967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0.20111132122417441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0.10380550913976361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1.0837147310028605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0.10380550913976272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0.37233964471585956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0.51864812062605381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8.4495106561645272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9.542914018537509</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0.67469879518072284</c:v>
                </c:pt>
                <c:pt idx="1">
                  <c:v>0.3253012048192771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10-4807-9801-328C848D0E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10-4807-9801-328C848D0E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F9-46CD-A1C6-A227EEEC9F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F9-46CD-A1C6-A227EEEC9F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0.31969642904628159</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8.9717903120194009E-2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2.5012680611679272E-2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0.26112882317497821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2.5012680611679272E-2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8.9717903120194009E-2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1.1820311787399618E-2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9.7907006673821382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7.7651781874514825E-3</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0.31170256707704613</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8.6900345248746902E-2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0.90722722768504127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8.6900345248746902E-2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0.28177680682336437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9.021072907349204</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0.12155988126114892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0.10508227886989907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2.9296153698542327E-2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0.30584767213162323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1.443736854900024E-2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9.8169684808811848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6.8703448261208031</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49-4978-9ED7-328CDA5913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49-4978-9ED7-328CDA5913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F3-4D32-B422-2F3113D806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F3-4D32-B422-2F3113D806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0.82844116963096837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0.23477292334687005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2.4509958823962807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0.2347729233468705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0.84210623879491742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0.19972496085329805</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2.697892078430161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0.44511872607771252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0.1542646975922537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1.6105014718374662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0.1542646975922537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0.11889379431635483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9.616965939482137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0.61044176706827324</c:v>
                </c:pt>
                <c:pt idx="1">
                  <c:v>0.22489959839357429</c:v>
                </c:pt>
                <c:pt idx="2">
                  <c:v>0.1646586345381526</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0.64906061279885385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0.51501861044505315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0.14358333804207302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1.4989895994176337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0.14358333804207213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0.50849220386700367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9.0727685542068688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0.51987340953185823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0.32563272073475114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3.3995592264920784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0.32563272073475069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0.9855005084689239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4.5523549700164248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8.0867777887250192E-2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0.34422348323721152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9.5966933530727161E-2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1.0018811180473586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9.5966933530727161E-2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0.34422348323720975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0.12130335260865799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8.3618340440106493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0.14719818236078552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0.71843577783788248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0.20029452345746002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2.0910462981092488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0.20029452345746002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0.55510061119457355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6.9202533705785809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8.6694733443704486E-2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0.35410593180559591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9.8722086305209622E-2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1.0306445206125359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9.8722086305208734E-2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0.35410593180559502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0.5245271257414803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8.7966499419236168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8.5785556279279174</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4B-47DB-AD8C-6BB01B9766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4B-47DB-AD8C-6BB01B9766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F4-40CB-A8DB-2FA422323FD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F4-40CB-A8DB-2FA422323FD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0.19230097540901081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0.32762421227120075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9.13391808902837E-2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0.9535680395850834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9.13391808902837E-2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0.32762421227120164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0.31245849730788144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8.4282147975299022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0.15042317828572216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0.29293667356573216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8.1668554441483465E-2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0.85260807679080841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8.1668554441483465E-2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9.5731409236481824E-2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8.9157037794241667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0.40562248995983941</c:v>
                </c:pt>
                <c:pt idx="1">
                  <c:v>0.57831325301204806</c:v>
                </c:pt>
                <c:pt idx="2">
                  <c:v>0</c:v>
                </c:pt>
                <c:pt idx="3">
                  <c:v>1.6064257028112448E-2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0.27382394814022515</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0.36346241773520926</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0.10133060462837573</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1.0578770803902664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0.10133060462837662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0.36346241773520838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0.26990856620602521</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8.3917483068296814</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8.6440171140889355</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A2-4245-B907-23729CAE16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A2-4245-B907-23729CAE16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AD-4AB7-8986-5E60A3AB17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AD-4AB7-8986-5E60A3AB17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0.12330859737510647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0.30893537325139064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8.6128872299150672E-2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0.89917315996767133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8.6128872299150672E-2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0.30893537325139064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0.31398747040064023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8.4295377515192715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0.23276661557720324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0.21567092312840863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6.0127440898945395E-2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0.62772191938251254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6.0127440898945395E-2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0.21567092312840863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9.9235255675163003E-2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9.0074539383367753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0.24888552369427508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7.2522842572579904E-2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0.75712814745013191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7.2522842572579904E-2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0.26013194926775896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0.24466328656128056</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8.8415259486881794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1.7478129835235645</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0.38662308700542525</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0.10778762605956871</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1.1252874644958126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0.10778762605956693</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0.38662308700542702</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0.22469188652152106</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8.2975508178115174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8.4951059128688211</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3B-4741-BD05-511E92BE11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3B-4741-BD05-511E92BE11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5</c:v>
                </c:pt>
                <c:pt idx="2">
                  <c:v>6</c:v>
                </c:pt>
                <c:pt idx="3">
                  <c:v>67</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01-4CCA-96B6-5101CFF31B6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01-4CCA-96B6-5101CFF31B6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0.19934923227996482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0.31679859354960449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8.8321079328721908E-2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0.92205948913307267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8.8321079328721908E-2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0.29757100145561921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8.8526718878234707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0.42754619390463677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0.38704347082240442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0.10790482592473083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1.1265110143960184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0.10790482592472905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0.38704347082240531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0.25816503051906992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8.0789618505147995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0.6746609047893255</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0.36349091348112772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0.10133854902928885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1.0579600188043203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0.10133854902928974</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0.36349091348112772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0.14594658967991236</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8.5693311340998193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0.62968759573549171</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0.34790857074323256</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9.6994308375754734E-2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1.0126067651063968</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9.6994308375753846E-2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0.34790857074323256</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7.4986227137706862E-2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8.5242124640656343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0.13735368401506953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0.34793442924257256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9.700151753203734E-2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1.0126820276712465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9.700151753203734E-2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0.34793442924257256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7.510288329619641E-4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8.3949781979071609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0.68646005445211333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0.38811769231176818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0.10820431084452142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1.1296375943047288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0.10820431084452053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0.38811769231176996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0.25685909381434513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8.5504799428020348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7.6621035436887146</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FA-440E-B247-96E6AF33F5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FA-440E-B247-96E6AF33F5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4.5523549700164248</c:v>
                </c:pt>
                <c:pt idx="1">
                  <c:v>7.1739871198304543</c:v>
                </c:pt>
                <c:pt idx="2">
                  <c:v>2.697892078430161</c:v>
                </c:pt>
                <c:pt idx="3">
                  <c:v>8.3949781979071609</c:v>
                </c:pt>
                <c:pt idx="4">
                  <c:v>8.3671014761819542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7.9298290009492707</c:v>
                </c:pt>
                <c:pt idx="2">
                  <c:v>3.2042575743585351</c:v>
                </c:pt>
                <c:pt idx="3">
                  <c:v>8.7283117765369731</c:v>
                </c:pt>
                <c:pt idx="4">
                  <c:v>8.3012573380009087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67-4F59-A350-0CC467127B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67-4F59-A350-0CC467127B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0.59270675384028859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0.35166047417188295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9.8040311000457514E-2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1.0235268835322282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9.8040311000458402E-2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0.35166047417188295</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0.4411763065276304</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7.9839692009450882</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0.38066591415776152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0.23722194932098439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6.6135705874629025E-2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0.69044735000633395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6.6135705874629025E-2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0.2258222344141938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9.0503519959404581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1.1086675643809514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0.51221292868746549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0.14280113494480862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1.4908235104868499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0.14280113494480862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0.5122129286874646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0.28085614994613906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7.5073296712222204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0.49390891263318393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0.74919458710923648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0.20886984951327836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2.180571480798065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0.20886984951327836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0.74919458710923692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0.45473010417666249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6.106763306647097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8.6863456075655439</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41-4F50-9FE0-D2E907D4D7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41-4F50-9FE0-D2E907D4D7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C9-4532-BB48-546B32D5BF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C9-4532-BB48-546B32D5BF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0.13992424140208115</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0.18612988878983217</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5.1891621389660969E-2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0.54174113668555179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5.1891621389660969E-2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0.18612988878983217</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6.117882369795602E-2</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9.5255437526840581</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0.28391989631696557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0.11440746974444593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1.1943976897400193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0.11440746974444593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0.41036778289033649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0.57982607413704912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7.862480140577695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7.6138617380320719</c:v>
                </c:pt>
                <c:pt idx="1">
                  <c:v>7.6032114892550329</c:v>
                </c:pt>
                <c:pt idx="2">
                  <c:v>7.8806659140679489</c:v>
                </c:pt>
                <c:pt idx="3">
                  <c:v>8.0014952149737741</c:v>
                </c:pt>
                <c:pt idx="4">
                  <c:v>4.2976365165822967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5.8631339540930876</c:v>
                </c:pt>
                <c:pt idx="1">
                  <c:v>5.8851012688846627</c:v>
                </c:pt>
                <c:pt idx="2">
                  <c:v>6.4598193756752407</c:v>
                </c:pt>
                <c:pt idx="3">
                  <c:v>6.9389663609804657</c:v>
                </c:pt>
                <c:pt idx="4">
                  <c:v>3.2685773566332479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0.52099804347553658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0.33483231371767097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9.3348745682002132E-2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0.97454760979997346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9.3348745682002132E-2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0.33483231371767097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0.19773632392888629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8.2957466253271441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3.2911480101924795E-3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0.33098581775785085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9.2276371366831533E-2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0.96335217468163759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9.2276371366830645E-2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0.33098581775785085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0.27965050114976009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8.6410689451549203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0.10541050457058621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0.35417812993517739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9.8742214603945833E-2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1.0308546571845874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9.8742214603944944E-2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0.35417812993517828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0.31873352363765051</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8.4161368234853953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0.38382224780927565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0.21334209897422696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5.9478182136274427E-2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0.62094375037038319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5.9478182136274427E-2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0.21334209897422696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7.8982048530290783E-2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9.3902103138227808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0.23729675801480088</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0.28725233266900574</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8.0083802698597495E-2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0.83606349430208127</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8.0083802698597495E-2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0.28725233266900574</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0.21769364397379221</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8.6732326519068188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8.7807061552027719</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97-48DC-9669-389BA81908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97-48DC-9669-389BA81908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C3-46C6-B00F-A823D65E3F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C3-46C6-B00F-A823D65E3F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6.2202027839031615E-2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0.21319758212577078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5.9437891919408514E-2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0.62052312624460626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5.9437891919408514E-2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0.20613641079952849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9.5840414593875511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0.28971680166160851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9.1981096876279977E-2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0.96026955105452672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9.1981096876279977E-2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3.4520545537862546E-2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9.1548655169657351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7.3757442892218474</c:v>
                </c:pt>
                <c:pt idx="1">
                  <c:v>8.3915349863704183</c:v>
                </c:pt>
                <c:pt idx="2">
                  <c:v>8.4262966058712419</c:v>
                </c:pt>
                <c:pt idx="3">
                  <c:v>7.9839692009450882</c:v>
                </c:pt>
                <c:pt idx="4">
                  <c:v>8.7761332634418707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8.228209355031975</c:v>
                </c:pt>
                <c:pt idx="1">
                  <c:v>8.8723567902190119</c:v>
                </c:pt>
                <c:pt idx="2">
                  <c:v>8.8082713417254546</c:v>
                </c:pt>
                <c:pt idx="3">
                  <c:v>8.2677905524545814</c:v>
                </c:pt>
                <c:pt idx="4">
                  <c:v>9.0298554076301869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1.0046120403151058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0.32159450446378379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3.3574008237628838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0.32159450446378379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0.90825766935670771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7.6032114892550329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2.8383257886641644E-3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0.53462940259356895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0.14905068027248092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1.5560678736212807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0.14905068027248092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1.2621644078434358E-2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9.2125194610300944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0.41234386067874862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0.18454002155232896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1.9265715420419527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0.18454002155232985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0.23009663195871788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8.1491212666846149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6.3756876750415454</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58-4116-9B8B-C2EF32F90E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58-4116-9B8B-C2EF32F90E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8D-4537-AC0C-620074DF96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8D-4537-AC0C-620074DF96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0.32569702772792297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0.2430896698015137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2.5378215308768262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0.24308966980151414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0.87193754973184046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0.38912504556334326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5.9647142972711524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0.70631110035591682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0.50477446404761306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0.14072734661709241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1.4691734557031264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0.14072734661709241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0.50477446404761306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0.3874025240284551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6.7866610528119367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F2-457E-824F-A16B550DAF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F2-457E-824F-A16B550DAF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21617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RNS | Northampton General Hospital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2434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RNS | Northampton General Hospital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18731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RNS | Northampton General Hospital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Northampton General Hospital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29389365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05024308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99719799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28173767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Northampton General Hospital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helping children and young people with their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information to children and young people about who to contact if they were worried about anything after discharge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71716950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90568812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22036424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00067991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Northampton General Hospital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explain well what will be done before the child or young person’s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Parents / carers having confidence and trust in staff caring for their child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feeling that staff provide enough distraction for children and young people during operations and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9505817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9679298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70E0ACD-3373-6CAB-6A84-656189312E56}"/>
              </a:ext>
            </a:extLst>
          </p:cNvPr>
          <p:cNvGraphicFramePr/>
          <p:nvPr>
            <p:extLst>
              <p:ext uri="{D42A27DB-BD31-4B8C-83A1-F6EECF244321}">
                <p14:modId xmlns:p14="http://schemas.microsoft.com/office/powerpoint/2010/main" val="38447931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C9E3109-6088-276C-D316-9EBBEB9D6AB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742292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18640346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468511220"/>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70727134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5735201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231720430"/>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039493756"/>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9717574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588550672"/>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068608342"/>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6347122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F8566B8-67B6-6A8F-3E58-1FCA8CE0B5BD}"/>
              </a:ext>
            </a:extLst>
          </p:cNvPr>
          <p:cNvGraphicFramePr/>
          <p:nvPr>
            <p:extLst>
              <p:ext uri="{D42A27DB-BD31-4B8C-83A1-F6EECF244321}">
                <p14:modId xmlns:p14="http://schemas.microsoft.com/office/powerpoint/2010/main" val="22068859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D407722-C456-469A-6191-1CE3691340B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594244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081404320"/>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467847963"/>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265844436"/>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5771772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69640910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4287374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07303568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7332757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44330727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651356318"/>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2445006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3C0DBEE-B6C2-2C44-A148-94484BD11E51}"/>
              </a:ext>
            </a:extLst>
          </p:cNvPr>
          <p:cNvGraphicFramePr/>
          <p:nvPr>
            <p:extLst>
              <p:ext uri="{D42A27DB-BD31-4B8C-83A1-F6EECF244321}">
                <p14:modId xmlns:p14="http://schemas.microsoft.com/office/powerpoint/2010/main" val="17557285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B3027F3F-2A6A-45B3-7A90-177B2C60FC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118169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482375926"/>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53056234"/>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412290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4101144129"/>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1040310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7429729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CCE7719-58A8-04A2-B6D0-806DA1A2A312}"/>
              </a:ext>
            </a:extLst>
          </p:cNvPr>
          <p:cNvGraphicFramePr/>
          <p:nvPr>
            <p:extLst>
              <p:ext uri="{D42A27DB-BD31-4B8C-83A1-F6EECF244321}">
                <p14:modId xmlns:p14="http://schemas.microsoft.com/office/powerpoint/2010/main" val="15785126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0F027C9-59F7-90E1-BF91-299B089B29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42319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983699616"/>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711598960"/>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78552781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9651063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332772746"/>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88921858"/>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4151386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270784966"/>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7483036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663689515"/>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590306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1510288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F69708C-0CDD-627A-530E-A974E53894D4}"/>
              </a:ext>
            </a:extLst>
          </p:cNvPr>
          <p:cNvGraphicFramePr/>
          <p:nvPr>
            <p:extLst>
              <p:ext uri="{D42A27DB-BD31-4B8C-83A1-F6EECF244321}">
                <p14:modId xmlns:p14="http://schemas.microsoft.com/office/powerpoint/2010/main" val="7851756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AB888BD-3E16-BF3F-0370-4E9DFF4989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869277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559263964"/>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54558973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66899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862107869"/>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4508265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487015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D99A6B1-DB30-FAF8-854E-4BB57E095085}"/>
              </a:ext>
            </a:extLst>
          </p:cNvPr>
          <p:cNvGraphicFramePr/>
          <p:nvPr>
            <p:extLst>
              <p:ext uri="{D42A27DB-BD31-4B8C-83A1-F6EECF244321}">
                <p14:modId xmlns:p14="http://schemas.microsoft.com/office/powerpoint/2010/main" val="3545037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E1DAEC6-AA2D-310B-4A0D-E3A0B50E73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722433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938948581"/>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3152787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36756649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61889440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29089919"/>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0302124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5652192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056C06B-3926-592B-BF33-04DBCBF84081}"/>
              </a:ext>
            </a:extLst>
          </p:cNvPr>
          <p:cNvGraphicFramePr/>
          <p:nvPr>
            <p:extLst>
              <p:ext uri="{D42A27DB-BD31-4B8C-83A1-F6EECF244321}">
                <p14:modId xmlns:p14="http://schemas.microsoft.com/office/powerpoint/2010/main" val="17454962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86EF6A9-A7FD-04B5-DB4D-5FBB44466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00053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878206"/>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2518858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823665484"/>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09883514"/>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669220298"/>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78289612"/>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5866499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08790831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4024107443"/>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9675276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078229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2092497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1C03B05-F720-49DA-EB22-7A96BFF0BE80}"/>
              </a:ext>
            </a:extLst>
          </p:cNvPr>
          <p:cNvGraphicFramePr/>
          <p:nvPr>
            <p:extLst>
              <p:ext uri="{D42A27DB-BD31-4B8C-83A1-F6EECF244321}">
                <p14:modId xmlns:p14="http://schemas.microsoft.com/office/powerpoint/2010/main" val="4361605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B896837-D5E4-C623-E063-C0510D7C84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41346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75128542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672174640"/>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495006967"/>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467710081"/>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7594111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6656862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178017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859F7C3-25C3-DA2F-2EC4-F6AEECBB86B8}"/>
              </a:ext>
            </a:extLst>
          </p:cNvPr>
          <p:cNvGraphicFramePr/>
          <p:nvPr>
            <p:extLst>
              <p:ext uri="{D42A27DB-BD31-4B8C-83A1-F6EECF244321}">
                <p14:modId xmlns:p14="http://schemas.microsoft.com/office/powerpoint/2010/main" val="22075807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07D7D83-96EA-B2F3-0823-D7D52F6FCC1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929716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4073078306"/>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164311470"/>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001774348"/>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6145897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575552469"/>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628128247"/>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6175204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922990455"/>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25656264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8675186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42734525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43C763F-4412-0906-FA07-6AE13AF93D83}"/>
              </a:ext>
            </a:extLst>
          </p:cNvPr>
          <p:cNvGraphicFramePr/>
          <p:nvPr>
            <p:extLst>
              <p:ext uri="{D42A27DB-BD31-4B8C-83A1-F6EECF244321}">
                <p14:modId xmlns:p14="http://schemas.microsoft.com/office/powerpoint/2010/main" val="9743886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ECEEF42-1558-747A-6118-B0AA6284856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6179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866530478"/>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111718624"/>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3104195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81620366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519387442"/>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8662805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159787009"/>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676803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9302503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52739BE-A37A-183D-B466-B3CE11C92CD0}"/>
              </a:ext>
            </a:extLst>
          </p:cNvPr>
          <p:cNvGraphicFramePr/>
          <p:nvPr>
            <p:extLst>
              <p:ext uri="{D42A27DB-BD31-4B8C-83A1-F6EECF244321}">
                <p14:modId xmlns:p14="http://schemas.microsoft.com/office/powerpoint/2010/main" val="22078615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1EB26C5-C84F-37E2-559F-6EA23AF73D3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231485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3685624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795528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45935232"/>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5515037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2247398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3CB20CF-57AA-A06A-7DAB-457611F24ABA}"/>
              </a:ext>
            </a:extLst>
          </p:cNvPr>
          <p:cNvGraphicFramePr/>
          <p:nvPr>
            <p:extLst>
              <p:ext uri="{D42A27DB-BD31-4B8C-83A1-F6EECF244321}">
                <p14:modId xmlns:p14="http://schemas.microsoft.com/office/powerpoint/2010/main" val="22143452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8DDD99A-B6D8-0CA9-DEBB-D2EBBE37D9A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486307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457078372"/>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42291355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648806814"/>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400941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8949794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4E14C31-8658-7CF6-DB8D-AA890F382606}"/>
              </a:ext>
            </a:extLst>
          </p:cNvPr>
          <p:cNvGraphicFramePr/>
          <p:nvPr>
            <p:extLst>
              <p:ext uri="{D42A27DB-BD31-4B8C-83A1-F6EECF244321}">
                <p14:modId xmlns:p14="http://schemas.microsoft.com/office/powerpoint/2010/main" val="39643433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F4C0928-8DBF-B130-F444-D0FF9434143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90588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4690941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030132221"/>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673616762"/>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287209818"/>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41252540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7273455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185526C-531B-434B-4885-F52FCA1B3CEC}"/>
              </a:ext>
            </a:extLst>
          </p:cNvPr>
          <p:cNvGraphicFramePr/>
          <p:nvPr>
            <p:extLst>
              <p:ext uri="{D42A27DB-BD31-4B8C-83A1-F6EECF244321}">
                <p14:modId xmlns:p14="http://schemas.microsoft.com/office/powerpoint/2010/main" val="10137902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6978BD0-A2AA-F2F5-A287-9131F7A9E1B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634931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551632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76945141"/>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9471395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18357580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138834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9950836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E413E5F-D516-4B09-08A1-DFFA14FCBCE8}"/>
              </a:ext>
            </a:extLst>
          </p:cNvPr>
          <p:cNvGraphicFramePr/>
          <p:nvPr>
            <p:extLst>
              <p:ext uri="{D42A27DB-BD31-4B8C-83A1-F6EECF244321}">
                <p14:modId xmlns:p14="http://schemas.microsoft.com/office/powerpoint/2010/main" val="13627521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2C39970-D6D6-677A-2FD8-35BB42A8786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422072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483610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85434952"/>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7684151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5754969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ABD46EC-245B-2C9C-AC12-3186283B0ABB}"/>
              </a:ext>
            </a:extLst>
          </p:cNvPr>
          <p:cNvGraphicFramePr/>
          <p:nvPr>
            <p:extLst>
              <p:ext uri="{D42A27DB-BD31-4B8C-83A1-F6EECF244321}">
                <p14:modId xmlns:p14="http://schemas.microsoft.com/office/powerpoint/2010/main" val="38700956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9E32D96-C42F-A390-08E8-07A13899A66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03881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0175452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292599481"/>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120222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3998432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7A58F6A-D44C-7514-8697-5A3303673E38}"/>
              </a:ext>
            </a:extLst>
          </p:cNvPr>
          <p:cNvGraphicFramePr/>
          <p:nvPr>
            <p:extLst>
              <p:ext uri="{D42A27DB-BD31-4B8C-83A1-F6EECF244321}">
                <p14:modId xmlns:p14="http://schemas.microsoft.com/office/powerpoint/2010/main" val="31701152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B9BD6BA-1C01-5097-5DB7-667E986BD4E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897029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27806940"/>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0731632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558562902"/>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665410986"/>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868904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4990643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E796B2-604C-F517-1E50-0143B5BF29E6}"/>
              </a:ext>
            </a:extLst>
          </p:cNvPr>
          <p:cNvGraphicFramePr/>
          <p:nvPr>
            <p:extLst>
              <p:ext uri="{D42A27DB-BD31-4B8C-83A1-F6EECF244321}">
                <p14:modId xmlns:p14="http://schemas.microsoft.com/office/powerpoint/2010/main" val="24080131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ECB42EB-88FD-B85A-22DE-B2432304D6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153764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154971621"/>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4107154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572553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817936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7946329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8F07C12-048F-192C-E5A5-AC7AFA30E523}"/>
              </a:ext>
            </a:extLst>
          </p:cNvPr>
          <p:cNvGraphicFramePr/>
          <p:nvPr>
            <p:extLst>
              <p:ext uri="{D42A27DB-BD31-4B8C-83A1-F6EECF244321}">
                <p14:modId xmlns:p14="http://schemas.microsoft.com/office/powerpoint/2010/main" val="1961937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D98FA26-9E70-7452-DA3A-C1A12C460C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968222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21969711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27064579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40727537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590770115"/>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1597900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4461611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7CDA5E4-AA2D-2D7E-F97F-4F9C55B3120C}"/>
              </a:ext>
            </a:extLst>
          </p:cNvPr>
          <p:cNvGraphicFramePr/>
          <p:nvPr>
            <p:extLst>
              <p:ext uri="{D42A27DB-BD31-4B8C-83A1-F6EECF244321}">
                <p14:modId xmlns:p14="http://schemas.microsoft.com/office/powerpoint/2010/main" val="27988202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6768560-FA3E-2702-39B6-D83EE4E346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191029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001376374"/>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68425548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529787682"/>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464069352"/>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89857624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1139235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4519974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C43A79C-4FC7-79A9-66B6-F782E6A0A78B}"/>
              </a:ext>
            </a:extLst>
          </p:cNvPr>
          <p:cNvGraphicFramePr/>
          <p:nvPr>
            <p:extLst>
              <p:ext uri="{D42A27DB-BD31-4B8C-83A1-F6EECF244321}">
                <p14:modId xmlns:p14="http://schemas.microsoft.com/office/powerpoint/2010/main" val="33790128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9647834-86BA-8832-941D-688A50D638F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06016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1243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4177233827"/>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99310257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30241861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428478175"/>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435236307"/>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58860292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500275795"/>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765896633"/>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95069363"/>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374970554"/>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0916412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42667742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4DF7B9F-7329-925A-646D-6A2E7B3C57B4}"/>
              </a:ext>
            </a:extLst>
          </p:cNvPr>
          <p:cNvGraphicFramePr/>
          <p:nvPr>
            <p:extLst>
              <p:ext uri="{D42A27DB-BD31-4B8C-83A1-F6EECF244321}">
                <p14:modId xmlns:p14="http://schemas.microsoft.com/office/powerpoint/2010/main" val="29319705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1BBDAB6-CC55-D461-E287-14A6BCA27B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28077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566084476"/>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615530837"/>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72630597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411170262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42067577"/>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Were you able to get hospital food when it wasn't a mealtime?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4204183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c3_4. If you stayed overnight, did anything stop you from sleeping?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p49. Were you involved in decisions about your child's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022177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78444990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11921</Words>
  <Application>Microsoft Office PowerPoint</Application>
  <PresentationFormat>Widescreen</PresentationFormat>
  <Paragraphs>1600</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Northampton General Hospital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